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873D1-B309-8055-46BC-2BB64FD3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9BD416-BCF4-BBBA-2F02-7DF16584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D20A0-21F6-8EDB-E697-D8936572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ABCFD6-B63F-7874-8436-72CB55FA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54AB2-227E-752F-C2EE-8EF7D2BD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0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B998-F0DA-4B06-F25A-459BB43B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472DC4-427B-CF59-BFEB-1A742B201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64711-127A-5C34-030B-20AB5665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8F91A-EFAD-65E2-8797-BA2543FA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7030C9-D37F-E92F-F095-6A577938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61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B27CD0-2ABF-6EC2-5374-36C21C150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CD5AB0-C79E-A777-6E56-9FBB4E2BC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BB15A-2D8F-493D-CA62-1FE1B88E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90BC0-1964-88D8-2EFB-8FE8BF0F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B2280B-4708-6819-ADEE-D8C53FF9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F89A8-DE0E-C2AD-9FA0-CBC3B07A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053C3-71D6-CD5E-47B9-4DAE2F64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58CD2-61A7-B015-388E-286D6231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ED3C5-0D53-81EE-62EB-B44D28B4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34CE3C-580F-9C39-C094-4A8D9394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4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5F457-9BE9-E575-8238-FB48A57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C4260-9352-210A-C875-9B0BC29D4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8EBAB-E41D-4C72-3730-9E0AAE53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E0BC21-2212-5FF7-7D70-A50479C8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BD4A2-A6B7-FDF7-FC57-DA878FA8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2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22032-A2DC-6A22-FC8A-386E4C05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A77AB-8CBF-F131-9C0C-0CBC0D6BC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798108-EB01-F878-720C-F0B79D7CE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45AA55-AA8C-130C-AD2D-8BEF2F95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367EFB-045D-E7D1-C153-7DC2FAC7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3EE408-981F-BA8C-30BD-F276E474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8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7DD0-2F75-B170-860B-D65CC083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3E9822-4E27-C237-EEA8-657203351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0859A1-942C-2AC0-2380-71C2DA2D6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23420A-69E0-0660-68CB-0EE9DF8D5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075020-3C1A-D325-1D62-486F4EAFB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B11C7B-369C-FD1E-0A15-40D8C4AD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6879D9-8756-7625-A623-E8F3217B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8FB2C49-7EF3-C963-E0FF-D5C9CBAC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06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1F4E6-032A-7C47-DDAE-6B37CD97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217B7D-8EE3-D22E-6D9D-44D83AE4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0A119A5-DBF5-650E-2F22-C5F47765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83DD57-31C9-5AF8-CBDD-F9BE43C3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88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E1D77C-1182-4484-C0F1-7224830E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6D60BC-FE9B-4694-577F-7E732E5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5E152A-DB40-3664-2527-6419223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3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8F727-CF1A-F956-3C12-A5A4A22C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16226-FBC1-D69D-FB7E-7A8EF3D2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0E6E08-F865-0C2C-F59B-C7642980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CDBC18-CAA6-5FA1-AA15-1F53D25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70F42A-C8C1-C025-C6E6-674B8F17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151E3-2028-5574-B8C1-BF209B9D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AABAE-F479-4212-191B-3D9A7FD1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734FC6-88AA-5BC7-B04E-A69C9B844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EDE338-3192-4575-8935-F7020FE98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711128-E819-A364-6344-3F27C993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D6CC98-F605-A83E-DF1E-1D0745BF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AFC727-6CD0-130F-BB81-FEF11A7B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AF7387-89AF-0CBA-D33E-2C3E58A2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BD2FD2-9DEA-D161-3B73-F435A0BF8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04C90-E21E-2B43-1EEC-33A066422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2034-77EA-4775-B65C-ED7578B82AC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A12487-F984-FE79-DE24-12ED8C4B4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9029EC-DA57-1285-124B-9FF12EDB9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9CFB-DCDE-4C20-AE46-DD9DE72FF0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6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3AAF3D0-8191-DF54-C07E-A2059FC2E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9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1D8D07-9080-69CF-245C-52F8175C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45C1CC-BE3E-33B7-01A3-3F904572F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6AA598-C183-AE2A-3D4D-9D91FA94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DBE43E-5023-AE5C-9BC8-7EDF7032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540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1</cp:revision>
  <dcterms:created xsi:type="dcterms:W3CDTF">2022-10-20T08:42:36Z</dcterms:created>
  <dcterms:modified xsi:type="dcterms:W3CDTF">2022-10-20T09:06:46Z</dcterms:modified>
</cp:coreProperties>
</file>